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8B554-CBB8-4427-A43C-98AE3E6E2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D62433-0833-49DE-9D5A-FB976F653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79ED6-BECC-46F3-A893-F62B1DBA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2B488-D50A-49FA-A7E9-BC2D156B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D7728-FDBE-46D6-AB1F-0ED604AB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1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3B95-2934-4E27-B9B4-4AFB28A2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C27F5-88D5-4E73-8563-D3DB3B3C2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79AD3-F6B9-4C64-9C58-53959732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3A0602-B9C5-4947-BC18-5E817613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76C6F-A413-488B-8A10-1BC1DFE9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17505E-6309-493F-8CA0-AF7E4D186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7868C-EF2A-4A23-8930-C8ED2E31A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84579-2049-4F65-A8F1-2A5890D9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7D69B-F83F-4838-8D96-2C601708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454EE-17EF-457E-966A-B96A2562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8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E6F40-90F8-4F34-92FD-D3588C2D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1AFC6-D6E0-491B-BD30-B890025CD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2950B-4956-41CB-B162-B6419FEF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3A196-6395-4DD2-84DB-ED914582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8B276-5017-41B7-90B2-E03ABB8A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2872-515B-4B85-A1E1-BB43547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3AEDA-F7B9-4C93-B428-6C5CE03E0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62041-CA2A-4228-B7DF-84666B1F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C7B01E-2C12-4C2F-B43B-4CA26FF1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0AFC1-85A4-46AC-B6F7-C4F546D8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6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262E9-BE0F-42B4-B84C-BC2B6E74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8F02B-FD71-4C00-9291-5351D0F8D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1390C-2C0A-48C8-9ACA-0444308E2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4378E-5280-42DC-A885-B16D0D69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BE065E-7B54-4A06-A26F-4A5A3590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F9CA08-5591-45BB-9CF1-BDD90E5C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6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595E-29C3-45F9-97FF-26FE2B3A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421EF-07CE-4160-9E7D-453EC566E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2A7A1-8764-4FAE-9627-4CE78FA3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9BB394-2B40-4FBA-8452-A30885DFF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FBC9E7-0BCB-4114-99B9-09B3C6E56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85DD0F-ECD8-47B3-B3D4-FA933B42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CE230B-2147-4941-9EAD-FF6C9BE8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0F7B51-5460-444A-8935-9549709F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D736-96EC-4C4F-B5F7-2DC85EAD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95C12D-38BD-4096-964C-C1592DE1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2FD9AC-21A1-4388-9DA7-6D4EAF03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E46C7A-83A8-4803-9F39-090483FE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6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C98C0-5EFE-4979-A4B9-6B76DEBC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4D7909-8E23-4349-979D-8795D31E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EDA116-CDDD-4DFD-8652-7EDCCE74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9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1A87D-A7A6-4DA6-9A6C-D5E9DA1F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34EA4-C528-439A-9FF8-A75EC31D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B67088-2853-46EF-A2D1-FDE3AADDA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4BC8B8-3BC0-4994-A1AB-AD2AFEDE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F57EE3-C9BA-44E8-85EB-D6DE3F7F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86765-0295-44CE-96A7-667CD5C5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0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17AA-E684-48E7-8364-FB566E9A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0436FD-D89F-4AD8-885A-746F62AB5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67645B-432B-4C7E-9E82-B3C6A2761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23F88A-FF19-4830-82E2-1DE9562A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B84F6-742C-4B02-BDF3-C586BBCF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B3E17-FCEA-4E47-AF7D-34F3AFEC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7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7EC96-29DB-4DB6-8FBA-AA060B83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A21AE7-814B-4F33-8BFD-6A22D291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9761E-320E-4F2D-A51C-C64D0FB6D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8297-F7FF-46DF-9AE4-B40D8ED7A3AF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606E0-4CC3-4515-A7BA-16F66028F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8086FE-C145-4AEC-BD56-7E9E13739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C1DDD-A38C-4303-9497-331E1C10C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517BD9-E87E-4797-BC61-DF8B70648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350838"/>
            <a:ext cx="1308100" cy="1358900"/>
          </a:xfrm>
          <a:prstGeom prst="flowChartConnector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1E6E80-9A7C-41C2-B3D4-2AD9FCC902C2}"/>
              </a:ext>
            </a:extLst>
          </p:cNvPr>
          <p:cNvSpPr txBox="1"/>
          <p:nvPr/>
        </p:nvSpPr>
        <p:spPr>
          <a:xfrm>
            <a:off x="4851400" y="774701"/>
            <a:ext cx="5780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Amir Temur-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sarkarda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asoschisi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02779E-A72F-4F57-8F7F-1B7F83B28179}"/>
              </a:ext>
            </a:extLst>
          </p:cNvPr>
          <p:cNvSpPr txBox="1"/>
          <p:nvPr/>
        </p:nvSpPr>
        <p:spPr>
          <a:xfrm>
            <a:off x="4635500" y="2133601"/>
            <a:ext cx="637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KO’RGAZMA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E0D4CED-841E-46BD-ACB9-6C2B71E25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65200"/>
            <a:ext cx="3060700" cy="4051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918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096C65-4A5A-4A6B-8C2D-070B89C10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" y="977900"/>
            <a:ext cx="2020987" cy="2532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9DE19B-1018-4D3C-8532-8E29AE00BBC9}"/>
              </a:ext>
            </a:extLst>
          </p:cNvPr>
          <p:cNvSpPr txBox="1"/>
          <p:nvPr/>
        </p:nvSpPr>
        <p:spPr>
          <a:xfrm>
            <a:off x="3200400" y="5461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УЎК: 821.512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КБК: 84(5Ў)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Б-86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Бородин, Сергей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Самарканд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осмонида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юлдузлар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К.3.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Йилдирим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Боязид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роман / С. Бородин. Рус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Миркарим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таржимаси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ёш куч, 2020.-540 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978-9943-5739-2-5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BF697-69AB-4379-ACDB-DE71CB365164}"/>
              </a:ext>
            </a:extLst>
          </p:cNvPr>
          <p:cNvSpPr txBox="1"/>
          <p:nvPr/>
        </p:nvSpPr>
        <p:spPr>
          <a:xfrm>
            <a:off x="3200400" y="2361982"/>
            <a:ext cx="787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Усмонийлар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куч-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қудрат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Йилдирим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боязид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ўтсада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қизиқиш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ўқилади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қизиқиш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ўрганилади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Иккита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йирик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қудратли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Темурийлар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Усмонийлар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сулоласи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ўртасидаги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жаҳшатли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жаҳонгирнинг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тож-тахт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курашига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бағишланган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мазкур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оламшумул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вокеа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сўз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ўқувчи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фақат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саҳнасини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Йилдирим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Боязид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ички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дунёсига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яқин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юзлашади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ёзувчи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Шарқий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Сурияга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зафарли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юришлари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Сивас,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Ҳалаб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Дамашқ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шаҳарларини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олгани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вокеаларини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маҳорат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тасвирлайди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1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hech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1ACDBE-F595-472B-8CCA-018D2FD19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" y="1122363"/>
            <a:ext cx="2171701" cy="279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F0CB03-8B73-4F6D-BF8E-5AA0D5CAFE83}"/>
              </a:ext>
            </a:extLst>
          </p:cNvPr>
          <p:cNvSpPr txBox="1"/>
          <p:nvPr/>
        </p:nvSpPr>
        <p:spPr>
          <a:xfrm>
            <a:off x="3467099" y="723900"/>
            <a:ext cx="79502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UO’K: 821.512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KBK: 84(5O’)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37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Ikromov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Sayfulla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Amir Temur / [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: Roman – Toshkent: “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Kafolat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kompany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 2022-256 b.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978-9943-988-82-8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3EB1E-244C-4545-B067-E0B7D2A332C5}"/>
              </a:ext>
            </a:extLst>
          </p:cNvPr>
          <p:cNvSpPr txBox="1"/>
          <p:nvPr/>
        </p:nvSpPr>
        <p:spPr>
          <a:xfrm>
            <a:off x="3695701" y="2662634"/>
            <a:ext cx="78485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Hurriyat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kurashuvchilar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barhayotdirlar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Amir Temur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zolimlardan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mazlumlar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haqqini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kurashib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salkam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mo’g’ullarning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zulmi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ezilgan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ozodlik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O’ttiz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Yurt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ulug’larini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e’zozlab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purma’no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o’gitlariga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Qur’oni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majidni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ko’zga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surtib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iymon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e’tiqod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saltanat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saroyini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munavvar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Tenglik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ustunlari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barpo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sipohu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raiyati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qurbon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edilar.dunyo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tamaddunida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hukmdor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odamlarning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muhabbatiga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sazovor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Sayfulla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Ikromovning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salkam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asrki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afsonaga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dostonga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qo’shiqqa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xalqimizning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kelayotgan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bobomizning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yoshligi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muazzam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saltanat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barpo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borasidagi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zahmatlar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manzur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umiddamiz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6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DE37A-C641-491B-A090-191305628A7F}"/>
              </a:ext>
            </a:extLst>
          </p:cNvPr>
          <p:cNvSpPr txBox="1"/>
          <p:nvPr/>
        </p:nvSpPr>
        <p:spPr>
          <a:xfrm>
            <a:off x="1752600" y="800100"/>
            <a:ext cx="839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tiboringiz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911D7-E6E4-464A-9BAC-4ED64DF3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49945"/>
            <a:ext cx="1625601" cy="2092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6260F-0430-4425-B25F-6EA64B68F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314701"/>
            <a:ext cx="1537791" cy="186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CB9A91-55F1-420F-9FAA-3CD348443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09" y="4042271"/>
            <a:ext cx="1537791" cy="209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3F4583-BCD6-43ED-9F56-9D78A2BF1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1799630"/>
            <a:ext cx="1537791" cy="20923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147040-B15C-4D0B-B5E4-53DDEA49F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90" y="3089275"/>
            <a:ext cx="1625601" cy="20923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C476B9-2A34-42F8-B378-DB4F3018A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81" y="3965574"/>
            <a:ext cx="1727201" cy="20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51DB4-B42C-4D9C-B980-44196302A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660400"/>
            <a:ext cx="4952999" cy="379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E54EB9-F13F-4C85-8297-F89BF00311DB}"/>
              </a:ext>
            </a:extLst>
          </p:cNvPr>
          <p:cNvSpPr txBox="1"/>
          <p:nvPr/>
        </p:nvSpPr>
        <p:spPr>
          <a:xfrm>
            <a:off x="431801" y="660400"/>
            <a:ext cx="7023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    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Amir Temur-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sarkarda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arbobi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temuriylar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imperiyasi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asoschisi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1336-yil Kesh (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Shahrisabz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da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tug’ilgan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Amir Temur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yoshligidan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jasoratli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harbiy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san’atga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qiziqqan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tanilgan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XIV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kuchli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markazlashgan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barpo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etib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Movaraunnahrni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birlashtirdi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Amir Temur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ko’plab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harbiy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yurishlar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davrining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qudratli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hukmdorlaridan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aylandi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saltanati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hududi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Hindistondan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tortib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Anadolugacha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cho’zilgan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Amir Temur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zabardast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sarkarda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bunyodkor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poytaxt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Samarqandni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go’zal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shaharlaridan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biriga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aylantirishga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ko’plab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madrasalar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masjidlar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saroylar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Amir Temur  1405-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vafot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ammo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tarixda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sarkarda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adolatli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hukmdor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abadiy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8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4EA9D-4B9A-4952-B72E-B3B16E76B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9300"/>
            <a:ext cx="28448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BA030D-7ABA-4497-ABCB-605AB385637D}"/>
              </a:ext>
            </a:extLst>
          </p:cNvPr>
          <p:cNvSpPr txBox="1"/>
          <p:nvPr/>
        </p:nvSpPr>
        <p:spPr>
          <a:xfrm>
            <a:off x="4622800" y="1244600"/>
            <a:ext cx="656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39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Темурнома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Кўрагон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жангномаси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Ҳикматлар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ёшдаги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мактаб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Сўзбоши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муаллифи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луғатлар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тайёрловчи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Равшанов.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Чўлпон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352 б.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5-8250-0285-5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7C16D-833A-47F7-AF2C-556BD790E220}"/>
              </a:ext>
            </a:extLst>
          </p:cNvPr>
          <p:cNvSpPr txBox="1"/>
          <p:nvPr/>
        </p:nvSpPr>
        <p:spPr>
          <a:xfrm>
            <a:off x="4762500" y="3325297"/>
            <a:ext cx="628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Темурнома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саркарда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Соҳибқирон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ибн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Турағай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Баҳодирнинг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ҳаёти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жадаллари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нафақат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қизиқ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қизиқ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воқеалар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ривоятларга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афсоналар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ҳикматларга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бадиий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сифатида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ғоятда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қадрлидир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боболаримизнинг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саньат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маданият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меьморчиликка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мужассам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89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50AFE-829B-4B8E-ACB1-C8F882AC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863600"/>
            <a:ext cx="2590801" cy="3721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3E5BDB-E5AB-4060-A30E-1009211DA982}"/>
              </a:ext>
            </a:extLst>
          </p:cNvPr>
          <p:cNvSpPr txBox="1"/>
          <p:nvPr/>
        </p:nvSpPr>
        <p:spPr>
          <a:xfrm>
            <a:off x="4483100" y="711200"/>
            <a:ext cx="618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33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Sattoriy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Hakim.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Hazrati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safarnomalar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Hakim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Sattoriy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T.: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G’afur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G’ofur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nomidagi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matbaa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2009.- 352 b.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ISBN:978-9943-03-252-1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C51EA-0B69-4907-9F56-1C9C2BD5B7B3}"/>
              </a:ext>
            </a:extLst>
          </p:cNvPr>
          <p:cNvSpPr txBox="1"/>
          <p:nvPr/>
        </p:nvSpPr>
        <p:spPr>
          <a:xfrm>
            <a:off x="4368799" y="3002002"/>
            <a:ext cx="6184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Jurnalist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Hakim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Sattoriy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Amir Temur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mavzuidagi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maqolasini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qariyb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yigirma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“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o’tgan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yo’llar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bo’ylab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deb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sarlavhalagan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1991-yilning 1-20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avgust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bo’ylab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uyushtirildi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muallifning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ko’plab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maqolalari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,“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karvoni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 Amir Temur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yurt”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bobokolonimiz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telefilm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ssenariysini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Hazrati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Sohibqiron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Temurning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tarjimayi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ishonchli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manbalar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batavsil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6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800" y="80963"/>
            <a:ext cx="1219199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0F32BE-8E3F-4173-8C83-CF62A3352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122363"/>
            <a:ext cx="2641600" cy="3581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17268B-5048-4D9C-A7F4-F7E2C6AA9385}"/>
              </a:ext>
            </a:extLst>
          </p:cNvPr>
          <p:cNvSpPr txBox="1"/>
          <p:nvPr/>
        </p:nvSpPr>
        <p:spPr>
          <a:xfrm>
            <a:off x="3860800" y="1122363"/>
            <a:ext cx="732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 821.512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 84 (5Ў)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Мирмуҳсин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Мирмуҳсин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- 480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    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978-9943-5207-8-3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D1ABC-6DD9-4972-B103-6A4DA98A33BC}"/>
              </a:ext>
            </a:extLst>
          </p:cNvPr>
          <p:cNvSpPr txBox="1"/>
          <p:nvPr/>
        </p:nvSpPr>
        <p:spPr>
          <a:xfrm>
            <a:off x="3695700" y="3162300"/>
            <a:ext cx="749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ёзувчиси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Мирмуҳсиннинг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Малик»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ўтмишдаги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озодлиги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харакатига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бағишланган.Ватан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озодлиги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мустақиллиги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йўлидаги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жасорати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мардлиги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аллақачон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мангулик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расмзига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аждодимиз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мазкур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бугунги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ғоят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аҳамиятлидир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мазкур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истиқлолимизни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мустаҳкамлашдек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эзгу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ҳизмат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39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75F029-2B3E-406C-ABBD-99A532B1E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5" y="989013"/>
            <a:ext cx="2434035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9E3F1-1CED-4EC2-A1C2-DBB7B29EE8F7}"/>
              </a:ext>
            </a:extLst>
          </p:cNvPr>
          <p:cNvSpPr txBox="1"/>
          <p:nvPr/>
        </p:nvSpPr>
        <p:spPr>
          <a:xfrm>
            <a:off x="3814365" y="838200"/>
            <a:ext cx="7687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 821.512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 84(5ў) 6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Х 18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Ҳайдаров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Баҳтиёр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Соҳибқиронни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ўзликни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Бадиий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публицистика / Б. Хайдаров.-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“MASHHUR-PRESS”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нашриёти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2019.- 176 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978-9943—5568-9-8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D037-8415-4290-8AB0-848D1B7C3119}"/>
              </a:ext>
            </a:extLst>
          </p:cNvPr>
          <p:cNvSpPr txBox="1"/>
          <p:nvPr/>
        </p:nvSpPr>
        <p:spPr>
          <a:xfrm>
            <a:off x="3724275" y="3048000"/>
            <a:ext cx="7143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нафакат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миллатимиз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умуминсоният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исьтедоди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инсоний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фазилатлари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туфайли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боқий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давомида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қадьий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«Куч-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адолатда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машҳур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аслида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бутун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инсониятнинг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асрлик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орзуси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Тажрибали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публицист,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синчков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ижодкор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Баҳтиёр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Ҳайдаров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Соҳибқирон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ҳаёти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ўрганади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маьнавий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қудрати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қанчалик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эканлигини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қудратини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мақолалари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орқали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беришга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Ушбу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мақолалар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маҳсули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қўлингиздаги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ўкувчиларни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бефарқ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қолдирмайди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умиддамиз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8551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319EA-A853-4DAE-806F-3AE625B4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914400"/>
            <a:ext cx="2298699" cy="3068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3B19A-4A63-46B8-B99E-CFAECAC40F0E}"/>
              </a:ext>
            </a:extLst>
          </p:cNvPr>
          <p:cNvSpPr txBox="1"/>
          <p:nvPr/>
        </p:nvSpPr>
        <p:spPr>
          <a:xfrm>
            <a:off x="3492501" y="914400"/>
            <a:ext cx="7988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УЎК: 94( 575)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КБК: 63.3 ( 5Ўзб)47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М-42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соҳибқирон-жаҳонгир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 Марсель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-Франция.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Таржимонлар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Ф.Рўзиев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Ф.Тиловатов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)-Т.: « Янги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авлоди»,-2018.-572 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ISBN:978-9943-20-450-8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5F999-5C26-4499-A528-838C3CB67682}"/>
              </a:ext>
            </a:extLst>
          </p:cNvPr>
          <p:cNvSpPr txBox="1"/>
          <p:nvPr/>
        </p:nvSpPr>
        <p:spPr>
          <a:xfrm>
            <a:off x="3352800" y="2836307"/>
            <a:ext cx="767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темуршунослари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ёзган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жавонида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профессор Марсель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Брионнинг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алоҳида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Жумладан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сиз,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китобхонларга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этилаётган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ёзилган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орасида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мукаммаллиги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ажралиб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Мазкур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Соҳибқироннинг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дунёга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келишидан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вафотига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даврни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қамраб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воқеалар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ҳикоя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қилинади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Ушбу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довруғи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дунёга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ёйилишининг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боиси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Жаҳонгир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бобомиз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шаҳси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ҳаёти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сиёсий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ҳарбий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соҳаларда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йўлига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оид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-хил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маьлумотларни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ичига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олганидир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Зеро,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муфассал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маьлумотлар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сўзловчи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манбаларда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учрайди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Муаллиф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ўзгача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иштиёқ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услубда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ёзганига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бўласиз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94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A2E768-6D80-4202-BD34-EF2309B6C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9" y="1257300"/>
            <a:ext cx="2147391" cy="294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E440B-A78C-4997-960A-259249D35CBC}"/>
              </a:ext>
            </a:extLst>
          </p:cNvPr>
          <p:cNvSpPr txBox="1"/>
          <p:nvPr/>
        </p:nvSpPr>
        <p:spPr>
          <a:xfrm>
            <a:off x="3671391" y="1030288"/>
            <a:ext cx="7314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УЎК: 32.024(00)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КБК: 86(Ў) 0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С-10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Тузуклари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»/ мемуар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форсчадан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Алихон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Соғуний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ҲабибуллоКараматов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таржимаси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давлатчилик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силсиласи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туркуми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-Т.: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zakovat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2020.144 б.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ISBN: 978-9943-6324-9-3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8BE4D-B4D4-4C27-A68F-179E9F63A790}"/>
              </a:ext>
            </a:extLst>
          </p:cNvPr>
          <p:cNvSpPr txBox="1"/>
          <p:nvPr/>
        </p:nvSpPr>
        <p:spPr>
          <a:xfrm>
            <a:off x="3581401" y="2846170"/>
            <a:ext cx="74041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тузуклари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Малфузоти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Вақиоти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машҳур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тузуклари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қисмдан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иборат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қисмда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таржимаи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ижтимоий-сиёсий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Моварауннаҳрда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ҳокимиятни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қўлга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киритиши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сиёсий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тарқоқликка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барҳам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марказлашган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мамлакатни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тасарруфига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киритиши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буюк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соҳибқирон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иҳчам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тарзда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баён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Иккинчи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қисмда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машҳур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жаҳонгирнинг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фарзандларига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васият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панд-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насиҳатлари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ўгитларидан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иборат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этишда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кимларга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тож-таҳт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эгаларининг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тутуми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вазифалари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қўшин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бошлиқларини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танлаш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армиянинг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тузилиши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сипоҳийларнинг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маоши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мамлакатни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бошкариш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тартиби,давлат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арбоблари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қўшин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бошлиқларининг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вазифалари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вазирлар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мансабдорларининг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олдида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алоҳида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хизматларини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тақдирлаш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йўсини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ҳусусида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3676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D644-F8BB-401C-B998-F3977BFAB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27655-CAEA-4FB6-BAAE-698B7679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84568-99DA-4122-B614-E345F1912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191999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806AB4-A429-428F-AF25-3B21891BB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" y="1122363"/>
            <a:ext cx="2082601" cy="271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559B3C-8250-456E-B77D-8EB26C44FFBE}"/>
              </a:ext>
            </a:extLst>
          </p:cNvPr>
          <p:cNvSpPr txBox="1"/>
          <p:nvPr/>
        </p:nvSpPr>
        <p:spPr>
          <a:xfrm>
            <a:off x="3479800" y="406401"/>
            <a:ext cx="8153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УЎК: 821.512.133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КБК: 84.(5Ў)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Б:86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Бородин, Сергей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Самарқанд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осмонида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юлдузлар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К.1. Амир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трилогия. / С. Бородин. Рус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Раҳмон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таржимаси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Тошкент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Ёш куч, 2020.-656 б.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ISBN: 978-9943-5739-0-1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5DA7F-ECDF-494D-A2BC-10C950A78848}"/>
              </a:ext>
            </a:extLst>
          </p:cNvPr>
          <p:cNvSpPr txBox="1"/>
          <p:nvPr/>
        </p:nvSpPr>
        <p:spPr>
          <a:xfrm>
            <a:off x="3479800" y="231140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Жаҳон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мустаҳкам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қолдирган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қаторида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алоҳида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эьтироф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Темурийлар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асосчиси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давлатни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бошқариш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мамлакатларни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бутун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дунёни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эгаллаб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олишга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интилиши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йўлидаги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ҳадди-ҳаракати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тариҳчилар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турлича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қизиккан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зийрак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китобхон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навбвтда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этилаётган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йирик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трилогиясида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жаҳонгирнинг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жанглари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қаторда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ички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ҳақида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сўз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Аслида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китобларида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ўқиганимиз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бутун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дунёни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эгаллаш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замирида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яширин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аслида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Нега  Амир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ишларини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юритишда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ҳатто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фарзандларини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аямаган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Темурийлар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мустаҳкаи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туришига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қанчалик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ишонган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Э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тиборингизга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ҳавола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этилаётган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роман-трилогия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саволларга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жавоб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879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1603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hech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Malikaxon Abdurazoqova</dc:creator>
  <cp:lastModifiedBy>Malikaxon Abdurazoqova</cp:lastModifiedBy>
  <cp:revision>73</cp:revision>
  <dcterms:created xsi:type="dcterms:W3CDTF">2026-04-10T05:10:20Z</dcterms:created>
  <dcterms:modified xsi:type="dcterms:W3CDTF">2026-04-13T08:40:51Z</dcterms:modified>
</cp:coreProperties>
</file>